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365" r:id="rId3"/>
    <p:sldId id="329" r:id="rId4"/>
    <p:sldId id="459" r:id="rId5"/>
    <p:sldId id="334" r:id="rId6"/>
    <p:sldId id="462" r:id="rId7"/>
    <p:sldId id="463" r:id="rId8"/>
    <p:sldId id="464" r:id="rId9"/>
    <p:sldId id="465" r:id="rId10"/>
    <p:sldId id="448" r:id="rId11"/>
    <p:sldId id="468" r:id="rId12"/>
    <p:sldId id="449" r:id="rId13"/>
    <p:sldId id="471" r:id="rId14"/>
    <p:sldId id="362" r:id="rId15"/>
    <p:sldId id="363" r:id="rId16"/>
    <p:sldId id="364" r:id="rId17"/>
  </p:sldIdLst>
  <p:sldSz cx="9144000" cy="6858000" type="screen4x3"/>
  <p:notesSz cx="6858000" cy="9144000"/>
  <p:embeddedFontLst>
    <p:embeddedFont>
      <p:font typeface="黑体" pitchFamily="49" charset="-122"/>
      <p:regular r:id="rId19"/>
    </p:embeddedFont>
    <p:embeddedFont>
      <p:font typeface="楷体_GB2312" charset="-12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3300"/>
    <a:srgbClr val="66FF33"/>
    <a:srgbClr val="33CC33"/>
    <a:srgbClr val="F8E784"/>
    <a:srgbClr val="996600"/>
    <a:srgbClr val="FFCC00"/>
    <a:srgbClr val="4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>
      <p:cViewPr>
        <p:scale>
          <a:sx n="100" d="100"/>
          <a:sy n="100" d="100"/>
        </p:scale>
        <p:origin x="-63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D86FA9-8A27-488B-8E6C-3B622F6ED648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ABA8D-D137-4BD9-B193-FF7F0091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08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3688" y="1592856"/>
            <a:ext cx="597666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646"/>
            <a:ext cx="6840760" cy="41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1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9CCB-A8EC-41FB-AC30-C053E06D1C41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07E6-C226-4862-9BEB-9FEC16F77B0F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A6A76-DB9E-4C44-8CD5-DAEE7DABFBF5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17451-5A9E-427B-B798-8D5A20948C8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4" r:id="rId4"/>
    <p:sldLayoutId id="214748367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gif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dsoft.com.cn:88/image.php?id=1012988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935" y="2669514"/>
            <a:ext cx="6264696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935" y="2011687"/>
            <a:ext cx="6264696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028" y="1368000"/>
            <a:ext cx="1856587" cy="5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943" y="1368000"/>
            <a:ext cx="1856587" cy="5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1660438" y="2051046"/>
            <a:ext cx="600261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、轻天重民思想的形成与朴素唯物主义的发展 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1760898" y="2723932"/>
            <a:ext cx="596046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、老子和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道德经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》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935" y="3308074"/>
            <a:ext cx="6264696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8" action="ppaction://hlinksldjump"/>
          </p:cNvPr>
          <p:cNvSpPr/>
          <p:nvPr/>
        </p:nvSpPr>
        <p:spPr bwMode="auto">
          <a:xfrm>
            <a:off x="1747364" y="3376921"/>
            <a:ext cx="5992988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、孔子和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论语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 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 bwMode="auto">
          <a:xfrm>
            <a:off x="5794415" y="1412776"/>
            <a:ext cx="1748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/>
              <a:t>参考文献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1689959" y="1412776"/>
            <a:ext cx="1547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/>
              <a:t>教学目标</a:t>
            </a:r>
          </a:p>
        </p:txBody>
      </p: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032" y="5248879"/>
            <a:ext cx="6216988" cy="6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465059" y="5301208"/>
            <a:ext cx="2187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8" name="图片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785" y="1368000"/>
            <a:ext cx="1856590" cy="5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hlinkClick r:id="rId7" action="ppaction://hlinksldjump"/>
          </p:cNvPr>
          <p:cNvSpPr txBox="1"/>
          <p:nvPr/>
        </p:nvSpPr>
        <p:spPr bwMode="auto">
          <a:xfrm>
            <a:off x="3694252" y="1412776"/>
            <a:ext cx="1596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/>
              <a:t>重点难点</a:t>
            </a:r>
          </a:p>
        </p:txBody>
      </p:sp>
      <p:pic>
        <p:nvPicPr>
          <p:cNvPr id="18" name="图片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379" y="3963562"/>
            <a:ext cx="6264694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​​ 30">
            <a:hlinkClick r:id="rId10" action="ppaction://hlinksldjump"/>
          </p:cNvPr>
          <p:cNvSpPr/>
          <p:nvPr/>
        </p:nvSpPr>
        <p:spPr bwMode="auto">
          <a:xfrm>
            <a:off x="1733069" y="4031712"/>
            <a:ext cx="5992987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四、孙武和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孙子兵法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pic>
        <p:nvPicPr>
          <p:cNvPr id="20" name="图片 2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379" y="4596018"/>
            <a:ext cx="6264694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​​ 30">
            <a:hlinkClick r:id="rId11" action="ppaction://hlinksldjump"/>
          </p:cNvPr>
          <p:cNvSpPr/>
          <p:nvPr/>
        </p:nvSpPr>
        <p:spPr bwMode="auto">
          <a:xfrm>
            <a:off x="1733069" y="4664168"/>
            <a:ext cx="5992987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五、科学技术的新成就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78985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四、孙武和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孙子兵法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971600" y="2704852"/>
            <a:ext cx="317177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孙武，生卒年不详，春秋末兵家的代表，字长卿，齐国乐安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今山东惠民县境内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人。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以兵法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13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篇见吴王阖闾。阖闾用以为将，西破强楚，北威齐晋，显名诸侯。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72000" y="2575164"/>
            <a:ext cx="2979024" cy="3014076"/>
            <a:chOff x="1115616" y="3429000"/>
            <a:chExt cx="2979024" cy="3014076"/>
          </a:xfrm>
        </p:grpSpPr>
        <p:pic>
          <p:nvPicPr>
            <p:cNvPr id="7" name="Picture 4" descr="bingjia0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3429000"/>
              <a:ext cx="2979024" cy="2556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TextBox 8"/>
            <p:cNvSpPr txBox="1"/>
            <p:nvPr/>
          </p:nvSpPr>
          <p:spPr bwMode="auto">
            <a:xfrm>
              <a:off x="1780902" y="6166077"/>
              <a:ext cx="18678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江苏吴县孙武纪念馆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928662" y="1643050"/>
            <a:ext cx="74168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孙子兵法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》13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篇，是我国古代最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名的军事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述。具体篇目为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计篇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作战篇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谋攻篇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形篇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势篇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虚实篇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军争篇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九变篇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行军篇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地形篇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九地篇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火攻篇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用间篇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00298" y="2996952"/>
            <a:ext cx="3888000" cy="2941295"/>
            <a:chOff x="4355976" y="3284984"/>
            <a:chExt cx="3888000" cy="2941295"/>
          </a:xfrm>
        </p:grpSpPr>
        <p:pic>
          <p:nvPicPr>
            <p:cNvPr id="5" name="Picture 7" descr="ac0acf132576012c5aaf5391"/>
            <p:cNvPicPr>
              <a:picLocks noChangeAspect="1" noChangeArrowheads="1"/>
            </p:cNvPicPr>
            <p:nvPr/>
          </p:nvPicPr>
          <p:blipFill>
            <a:blip r:embed="rId2"/>
            <a:srcRect b="13571"/>
            <a:stretch>
              <a:fillRect/>
            </a:stretch>
          </p:blipFill>
          <p:spPr bwMode="auto">
            <a:xfrm>
              <a:off x="4355976" y="3284984"/>
              <a:ext cx="3888000" cy="252028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TextBox 5"/>
            <p:cNvSpPr txBox="1"/>
            <p:nvPr/>
          </p:nvSpPr>
          <p:spPr bwMode="auto">
            <a:xfrm>
              <a:off x="5342028" y="5949280"/>
              <a:ext cx="1707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山东广饶孙武故里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五、科学技术的新成就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00100" y="2649237"/>
            <a:ext cx="71723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春秋时期，人们能较熟练地运用数学知识于城市建筑、土地测量和赋役征收等方面。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春秋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一书对日全食的记载比西方的记录早了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135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年，对哈雷彗星的记录比欧洲的记载早了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670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多年。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所载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19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闰的方法，比欧洲应用这个历法早一百六七十年。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38594" y="2132856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数学、天文历法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13098" y="4531313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建筑机械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000100" y="5078129"/>
            <a:ext cx="738775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巧匠公输般（即鲁班）不仅能建造“宫室台榭”，而且曾造“云梯”、“钩拒” 等攻城、舟战的器械，还“削竹木以为鹊”，借助风力飞行。相传他创制了“机关备具”的“木车马” 以及磨子、碾子等。人们称颂他是“机械之圣”。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971600" y="2492896"/>
            <a:ext cx="705678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医学也有很大的成就。诊病的方法已有切脉、望色、听声、写（观）形等。见于记载的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名医生有医缓、医和等人，都是秦国的名医。在病理上，医和认为阴、阳、风、雨、晦、明六气的不调和是招致疾病的原因。此后医学家在这一理论的基础上发展成为风、寒、暑、湿、燥、火六气，成为医学名</a:t>
            </a:r>
            <a:r>
              <a:rPr lang="zh-CN" altLang="en-US" sz="1600" b="1" kern="0" dirty="0" smtClean="0">
                <a:ln w="11430"/>
                <a:latin typeface="黑体" pitchFamily="2" charset="-122"/>
                <a:ea typeface="黑体" pitchFamily="2" charset="-122"/>
              </a:rPr>
              <a:t>著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内经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素问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的重要理论依据。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971600" y="1913057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医学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051720" y="2492896"/>
            <a:ext cx="4454227" cy="2214563"/>
          </a:xfrm>
          <a:prstGeom prst="wedgeRoundRectCallout">
            <a:avLst>
              <a:gd name="adj1" fmla="val -54044"/>
              <a:gd name="adj2" fmla="val -343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spc="150" dirty="0">
                <a:ln w="11430"/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spc="150" dirty="0">
                <a:ln w="11430"/>
                <a:latin typeface="黑体" pitchFamily="49" charset="-122"/>
                <a:ea typeface="黑体" pitchFamily="49" charset="-122"/>
              </a:rPr>
              <a:t>课后作业</a:t>
            </a:r>
            <a:r>
              <a:rPr lang="en-US" altLang="zh-CN" sz="2000" spc="150" dirty="0">
                <a:ln w="11430"/>
                <a:latin typeface="黑体" pitchFamily="49" charset="-122"/>
                <a:ea typeface="黑体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1.《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道德经</a:t>
            </a: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的主要内容是什么？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为什么说孔子是伟大的思想家和教育家？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3.《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孙子兵法</a:t>
            </a: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是一部什么样的著作？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春秋时期在科学技术领域取得了哪些成就？</a:t>
            </a:r>
            <a:endParaRPr lang="zh-CN" altLang="en-US" spc="150" dirty="0">
              <a:ln w="11430"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82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</a:rPr>
              <a:t>　　掌握春秋时期思想文化的主要内容；认识老子和他的</a:t>
            </a:r>
            <a:r>
              <a:rPr lang="en-US" altLang="zh-CN" sz="1600" dirty="0" smtClean="0">
                <a:solidFill>
                  <a:srgbClr val="996600"/>
                </a:solidFill>
              </a:rPr>
              <a:t>《</a:t>
            </a:r>
            <a:r>
              <a:rPr lang="zh-CN" altLang="en-US" sz="1600" dirty="0" smtClean="0">
                <a:solidFill>
                  <a:srgbClr val="996600"/>
                </a:solidFill>
              </a:rPr>
              <a:t>道德经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；深入了解孔子的生平事迹和主要贡献；了解</a:t>
            </a:r>
            <a:r>
              <a:rPr lang="en-US" altLang="zh-CN" sz="1600" dirty="0" smtClean="0">
                <a:solidFill>
                  <a:srgbClr val="996600"/>
                </a:solidFill>
              </a:rPr>
              <a:t>《</a:t>
            </a:r>
            <a:r>
              <a:rPr lang="zh-CN" altLang="en-US" sz="1600" dirty="0" smtClean="0">
                <a:solidFill>
                  <a:srgbClr val="996600"/>
                </a:solidFill>
              </a:rPr>
              <a:t>孙子兵法</a:t>
            </a:r>
            <a:r>
              <a:rPr lang="en-US" altLang="zh-CN" sz="1600" dirty="0" smtClean="0">
                <a:solidFill>
                  <a:srgbClr val="996600"/>
                </a:solidFill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</a:rPr>
              <a:t>的主要内容及其价值；弄清春秋时期在科学技术方面所取得的主要成就。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 smtClean="0">
              <a:solidFill>
                <a:srgbClr val="99660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宋体" pitchFamily="2" charset="-122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</a:rPr>
              <a:t>】</a:t>
            </a:r>
            <a:endParaRPr lang="zh-CN" altLang="en-US" sz="1600" b="1" dirty="0">
              <a:solidFill>
                <a:srgbClr val="9966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        本节课教学的重点</a:t>
            </a:r>
            <a:r>
              <a:rPr lang="zh-CN" altLang="en-US" sz="1600" dirty="0" smtClean="0">
                <a:solidFill>
                  <a:srgbClr val="996600"/>
                </a:solidFill>
              </a:rPr>
              <a:t>是老子、孔子和孙子的生平事迹及其主要思想。难点是轻天重民思想、小国寡民思想和仁政学说。</a:t>
            </a:r>
            <a:endParaRPr lang="zh-CN" altLang="en-US" sz="16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5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1340768"/>
            <a:ext cx="82495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西汉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晋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皇甫谧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帝王世纪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，辽宁教育出版社，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3.[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左丘明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古本竹书纪年辑校订补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，新知识出版社，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1956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中国史纲要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上册，人民出版社，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第一至四册，上海人民出版社，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李学勤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东周与秦代文明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童书业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，山东大学出版社，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顾德融、朱顺龙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2001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晁福林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霸权迭兴：春秋霸主论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何怀宏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世袭社会及其解体：中国历史上的春秋时代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陈来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古代思想文化的世界：春秋时代的宗教、伦理与社会思想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2009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吕文郁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春秋战国文化史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，东方出版中心，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匡亚明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孔子评传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，南京大学出版社，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1995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杨国荣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孟子的哲学思想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，华东师范大学出版社，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2009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899592" y="2763312"/>
            <a:ext cx="7632848" cy="18004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春秋时代，愈来愈多的人对天产生了怀疑。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桓公十一年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卜以决疑，不疑何卜。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僖公十六年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吉凶由人。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庄公十四年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妖由人兴。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襄公二十三年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祸福无门，惟人所召。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昭公十八年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天道远，人道迩，非所及也。</a:t>
            </a:r>
            <a:endParaRPr lang="zh-CN" altLang="en-US" sz="14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随着天的地位的动摇，天人之间的关系出现了新的变化。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桓公六年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夫民，神之主也。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庄公三十二年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国将兴，听于民；将亡，听于神。</a:t>
            </a:r>
          </a:p>
        </p:txBody>
      </p:sp>
      <p:sp>
        <p:nvSpPr>
          <p:cNvPr id="17" name="矩形​​ 6"/>
          <p:cNvSpPr/>
          <p:nvPr/>
        </p:nvSpPr>
        <p:spPr bwMode="auto">
          <a:xfrm>
            <a:off x="1763688" y="1553728"/>
            <a:ext cx="5904656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、轻天重民思想的形成与朴素唯物主义的发展 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71600" y="2276872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轻天重民思想的形成</a:t>
            </a:r>
            <a:endParaRPr lang="zh-CN" altLang="en-US" sz="20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43608" y="4509120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朴素唯物主义的发展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857224" y="5057308"/>
            <a:ext cx="767521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随着对天和神信仰的动摇，朴素唯物主义思想也较前有所发展。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国语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郑语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土与金、木、水、火杂以成百物 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昭公三十二年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高岸为谷，深谷为陵。社稷无常奉，君臣无常位，自古以然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、老子和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道德经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971600" y="2227057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老子其人其书</a:t>
            </a:r>
            <a:endParaRPr lang="zh-CN" altLang="en-US" sz="2000" b="1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85852" y="2859776"/>
            <a:ext cx="1800200" cy="3305528"/>
            <a:chOff x="1613402" y="2708920"/>
            <a:chExt cx="1800200" cy="3305528"/>
          </a:xfrm>
        </p:grpSpPr>
        <p:pic>
          <p:nvPicPr>
            <p:cNvPr id="8" name="Picture 4" descr="图片16"/>
            <p:cNvPicPr>
              <a:picLocks noChangeAspect="1" noChangeArrowheads="1"/>
            </p:cNvPicPr>
            <p:nvPr/>
          </p:nvPicPr>
          <p:blipFill>
            <a:blip r:embed="rId2"/>
            <a:srcRect r="3846" b="8878"/>
            <a:stretch>
              <a:fillRect/>
            </a:stretch>
          </p:blipFill>
          <p:spPr bwMode="auto">
            <a:xfrm>
              <a:off x="1613402" y="2708920"/>
              <a:ext cx="1800200" cy="295232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2049317" y="5737449"/>
              <a:ext cx="906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1">
                  <a:latin typeface="Arial" charset="0"/>
                  <a:ea typeface="楷体_GB2312" pitchFamily="49" charset="-122"/>
                </a:defRPr>
              </a:lvl1pPr>
            </a:lstStyle>
            <a:p>
              <a:r>
                <a:rPr lang="zh-CN" altLang="en-US" b="0" dirty="0" smtClean="0">
                  <a:latin typeface="黑体" pitchFamily="49" charset="-122"/>
                  <a:ea typeface="黑体" pitchFamily="49" charset="-122"/>
                  <a:sym typeface="楷体_GB2312" pitchFamily="49" charset="-122"/>
                </a:rPr>
                <a:t>  </a:t>
              </a:r>
              <a:r>
                <a:rPr lang="zh-CN" altLang="en-US" b="0" dirty="0">
                  <a:latin typeface="黑体" pitchFamily="49" charset="-122"/>
                  <a:ea typeface="黑体" pitchFamily="49" charset="-122"/>
                </a:rPr>
                <a:t>老子像</a:t>
              </a:r>
            </a:p>
          </p:txBody>
        </p:sp>
      </p:grpSp>
      <p:pic>
        <p:nvPicPr>
          <p:cNvPr id="11" name="Picture 4" descr="1020513136_x0747"/>
          <p:cNvPicPr>
            <a:picLocks noChangeAspect="1" noChangeArrowheads="1"/>
          </p:cNvPicPr>
          <p:nvPr/>
        </p:nvPicPr>
        <p:blipFill>
          <a:blip r:embed="rId3"/>
          <a:srcRect b="9871"/>
          <a:stretch>
            <a:fillRect/>
          </a:stretch>
        </p:blipFill>
        <p:spPr>
          <a:xfrm>
            <a:off x="3500431" y="2867186"/>
            <a:ext cx="4392205" cy="295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004048" y="5877272"/>
            <a:ext cx="181011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马王堆帛书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971600" y="1844824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老子思想概要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2440627"/>
            <a:ext cx="6984776" cy="35086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）核心思想：“道”是万物的始基，世间一切事物都是从“道”派生出来的。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）政治主张：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无为而治；小国寡民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 marL="609600" indent="-609600"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）思想精华：朴素辩证法。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有物混成，先天地生，寂兮寥兮，独立而不改，周行而不殆，可以为天下母。吾不知其名，字之曰道，强为之名曰大。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道生一，一生二，二生三，三生万物。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道常无为而无不为</a:t>
            </a: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侯王若能守之，万物将自化。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邻国相望，鸡犬之声相闻，民至老死不相往来 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祸兮，福之所倚，福兮，祸之所伏。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、孔子和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论语</a:t>
            </a:r>
            <a:r>
              <a:rPr lang="en-US" altLang="zh-CN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038594" y="2266042"/>
            <a:ext cx="6197702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孔子其人其书 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3571868" y="2902292"/>
            <a:ext cx="396044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孔子（前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551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年～前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479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年），名丘，字仲尼，春秋时期鲁国人。幼年丧父，家道中落，曾做过 “委吏”和 “乘田”。中年担任过鲁国的中都宰、司空、司寇等职。去职后，周游卫、宋、郑、陈、蔡、楚等国，到处游说，晚年又回到鲁国从事讲学。孔子的言论，由他的门人整理成为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论语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pic>
        <p:nvPicPr>
          <p:cNvPr id="18434" name="Picture 2" descr="孔子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188" y="3019752"/>
            <a:ext cx="157163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0701pic0988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1120"/>
            <a:ext cx="3497138" cy="24480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6" name="组合 15"/>
          <p:cNvGrpSpPr/>
          <p:nvPr/>
        </p:nvGrpSpPr>
        <p:grpSpPr>
          <a:xfrm>
            <a:off x="4283968" y="3714752"/>
            <a:ext cx="4200002" cy="2134387"/>
            <a:chOff x="4500562" y="3714752"/>
            <a:chExt cx="4200002" cy="2134387"/>
          </a:xfrm>
        </p:grpSpPr>
        <p:pic>
          <p:nvPicPr>
            <p:cNvPr id="12" name="Picture 4" descr="被奉为儒家经典的《论语》，有为人处世道德水准的阐释，又有治国思想的陈说。唐写本郑玄注，孔子的《论语》残页。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562" y="3714752"/>
              <a:ext cx="4200002" cy="176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TextBox 12"/>
            <p:cNvSpPr txBox="1"/>
            <p:nvPr/>
          </p:nvSpPr>
          <p:spPr bwMode="auto">
            <a:xfrm>
              <a:off x="5494562" y="5572140"/>
              <a:ext cx="2348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唐写本郑玄注</a:t>
              </a:r>
              <a:r>
                <a:rPr lang="en-US" altLang="zh-CN" dirty="0"/>
                <a:t>《</a:t>
              </a:r>
              <a:r>
                <a:rPr lang="zh-CN" altLang="en-US" dirty="0"/>
                <a:t>论语</a:t>
              </a:r>
              <a:r>
                <a:rPr lang="en-US" altLang="zh-CN" dirty="0"/>
                <a:t>》</a:t>
              </a:r>
              <a:r>
                <a:rPr lang="zh-CN" altLang="en-US" dirty="0"/>
                <a:t>残页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971600" y="1867017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政治思想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2485052"/>
            <a:ext cx="4886854" cy="34624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孔子认为维护社会良好秩序的关键是“礼治”。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复礼的途径是“正名” ，即以“周礼”为准则，正定名分，在“政”、“刑”之外实行德、礼。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endParaRPr lang="en-US" altLang="zh-CN" sz="14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天下有道，则礼乐征伐自天子出；天下有道，则政不在大夫；天下有道，则庶人不议。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名不正则言不顺，言不顺则事不成，事不成则无所措手足。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道之以政，齐之以刑，民免而无耻；道之以德，齐之以礼，有耻且格。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084168" y="2503929"/>
            <a:ext cx="1887186" cy="3373343"/>
            <a:chOff x="1187624" y="2492896"/>
            <a:chExt cx="1887186" cy="3373343"/>
          </a:xfrm>
        </p:grpSpPr>
        <p:pic>
          <p:nvPicPr>
            <p:cNvPr id="5" name="Picture 5" descr="1403pic08364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87624" y="2492896"/>
              <a:ext cx="1887186" cy="3024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 bwMode="auto">
            <a:xfrm>
              <a:off x="1550246" y="5589240"/>
              <a:ext cx="1066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孔子塑像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1000100" y="1700808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伦理思想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928662" y="2270770"/>
            <a:ext cx="7500990" cy="34624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孔子认为，要实现“德治”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礼治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，必须提倡“仁”学。“仁”：从二从人，是指通过内心修养体验而达到无美不备的道德境界。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“仁”的终极目的在于“克己复礼”。 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endParaRPr lang="en-US" altLang="zh-CN" sz="14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吾十有五而志于学，三十而立，四十而不惑，五十而知天命，六十而耳顺，七十而从心所欲不逾矩。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孝悌也者，其为仁之本也；其为人也孝悌，而好犯上者鲜矣。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克己复礼曰仁，一日克己复礼，天下归仁矣，为仁由己，而由人乎？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非礼勿视，非礼勿听，非礼勿言，非礼勿动。 </a:t>
            </a: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　　己所不欲，勿施于人。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971600" y="1689978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教育思想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899592" y="2259737"/>
            <a:ext cx="4680520" cy="35548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孔子大半生的时间从事教育活动。以礼、乐、诗、书教育学生。 主张有教无类，提出一整套行之有效的教育方法和学习方法，在中国历史上起了巨大影响。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论语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为政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知之为知之，不知为不知，是知也。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论语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子罕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毋意、毋必、毋固、毋我。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论语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学而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学而时习之。温故知新。告诸往而知来者 。</a:t>
            </a:r>
            <a:endParaRPr lang="en-US" altLang="zh-CN" sz="1400" kern="0" dirty="0" smtClean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论语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为政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学而不思则罔，思而不学则殆。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68144" y="2431921"/>
            <a:ext cx="2089800" cy="3301335"/>
            <a:chOff x="3203848" y="2492896"/>
            <a:chExt cx="2089800" cy="3301335"/>
          </a:xfrm>
        </p:grpSpPr>
        <p:pic>
          <p:nvPicPr>
            <p:cNvPr id="5" name="Picture 6" descr="浏览大图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b="4641"/>
            <a:stretch>
              <a:fillRect/>
            </a:stretch>
          </p:blipFill>
          <p:spPr bwMode="auto">
            <a:xfrm>
              <a:off x="3203848" y="2492896"/>
              <a:ext cx="2089800" cy="295232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" name="TextBox 5"/>
            <p:cNvSpPr txBox="1"/>
            <p:nvPr/>
          </p:nvSpPr>
          <p:spPr bwMode="auto">
            <a:xfrm>
              <a:off x="3736769" y="5517232"/>
              <a:ext cx="745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鲁壁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546</Words>
  <Application>Microsoft Office PowerPoint</Application>
  <PresentationFormat>全屏显示(4:3)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Arial</vt:lpstr>
      <vt:lpstr>宋体</vt:lpstr>
      <vt:lpstr>黑体</vt:lpstr>
      <vt:lpstr>楷体_GB2312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463</cp:revision>
  <dcterms:created xsi:type="dcterms:W3CDTF">2006-08-16T00:00:00Z</dcterms:created>
  <dcterms:modified xsi:type="dcterms:W3CDTF">2013-09-06T02:26:55Z</dcterms:modified>
</cp:coreProperties>
</file>